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00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46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29158" y="836712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r>
              <a:rPr lang="uk-UA" sz="26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6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03279" y="1342085"/>
            <a:ext cx="7056784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НЕ СИЛОЮ</a:t>
            </a: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4400" b="1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БОЖИМ </a:t>
            </a:r>
            <a:endParaRPr lang="ru-RU" sz="4400" b="1" dirty="0" smtClean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ДУХОМ</a:t>
            </a:r>
            <a:endParaRPr lang="ru-RU" sz="4400" b="1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i="1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131</a:t>
            </a:r>
            <a:r>
              <a:rPr lang="en-US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i="1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268760"/>
            <a:ext cx="8035932" cy="4392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пишнилось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думкою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сам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можу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все, </a:t>
            </a:r>
            <a:endParaRPr lang="ru-RU" sz="3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підносились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я,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не </a:t>
            </a: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ганявсь</a:t>
            </a:r>
            <a:endParaRPr lang="ru-RU" sz="3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величезними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успіхами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біблійними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доктринами, </a:t>
            </a:r>
            <a:endParaRPr lang="ru-RU" sz="3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дивніші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над мене! </a:t>
            </a:r>
            <a:endParaRPr lang="ru-RU"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i="1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131</a:t>
            </a:r>
            <a:r>
              <a:rPr lang="en-US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i="1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268760"/>
            <a:ext cx="8035932" cy="4392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Таж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втихомирював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заспокоював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душу свою,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бути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простим баптистом-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благовісником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дитя,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перс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мами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відлучене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дитина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відлучена</a:t>
            </a:r>
            <a:endParaRPr lang="ru-RU" sz="3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мене душа моя, і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шукаю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ЧОЛОВІКІВ миру,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яких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вже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приготував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0712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i="1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131</a:t>
            </a:r>
            <a:r>
              <a:rPr lang="en-US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i="1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i="1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268760"/>
            <a:ext cx="8035932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складає</a:t>
            </a:r>
            <a:endParaRPr lang="ru-RU" sz="3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Україна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Господа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відтепер</a:t>
            </a:r>
            <a:r>
              <a:rPr lang="ru-RU" sz="3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3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7420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122</Words>
  <Application>Microsoft Office PowerPoint</Application>
  <PresentationFormat>Экран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ПСАЛОМ 131</vt:lpstr>
      <vt:lpstr>ПСАЛОМ 131:1</vt:lpstr>
      <vt:lpstr>ПСАЛОМ 131:2</vt:lpstr>
      <vt:lpstr>ПСАЛОМ 131:3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33</cp:revision>
  <dcterms:modified xsi:type="dcterms:W3CDTF">2019-11-06T13:05:17Z</dcterms:modified>
</cp:coreProperties>
</file>